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335" r:id="rId2"/>
    <p:sldId id="336" r:id="rId3"/>
    <p:sldId id="337" r:id="rId4"/>
    <p:sldId id="338" r:id="rId5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1"/>
    <p:restoredTop sz="60340"/>
  </p:normalViewPr>
  <p:slideViewPr>
    <p:cSldViewPr snapToGrid="0">
      <p:cViewPr varScale="1">
        <p:scale>
          <a:sx n="69" d="100"/>
          <a:sy n="69" d="100"/>
        </p:scale>
        <p:origin x="139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BAA7-0F67-3A41-B647-E44DCE9F4308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C545-BB23-FB43-99F0-F22401F0530E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46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Прикладная кинезиология - это область, которая исследует глубокую связь между нашими эмоциями, мышечным тонусом и общим здоровьем. Эмоциональные нарушения, рассматриваемые в контексте этой науки, представляют собой не просто поведенческие проявления, а сигналы о возможных дисбалансах в нашей энергетической системе. Различные эмоции, такие как страх, тревога, депрессия и гнев, могут быть результатом разнообразных факторов - начиная от травм и стресса до неудовлетворенности важными потребностями. Это напоминает нам, что наши эмоции имеют важное влияние не только на наше эмоциональное состояние, но и на физическое благополучие. Важно быть осознанными и балансировать наши эмоции для поддержания здоровья и благополучия.</a:t>
            </a:r>
          </a:p>
          <a:p>
            <a:r>
              <a:t>/imagine prompt: Balancing pencils dance, against a cosmic backdrop.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7016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Эмоции играют значительную роль в нашей жизни, оказывая не только психологическое, но и физиологическое влияние на организм. Напряжение, стресс, апатия и депрессия - все эти состояния могут быть следствием эмоциональных дисбалансов. Нередко мы ощущаем, как эмоции проявляются физически: гнев может вызвать напряжение в шее и плечах, а тревога чувствуется как давление в груди. Сердце, печень, почки - внутренние органы активно реагируют на наши эмоциональные переживания. Понимание этой взаимосвязи может помочь поддерживать баланс эмоций и заботиться о здоровье всего организма.</a:t>
            </a:r>
          </a:p>
          <a:p>
            <a:r>
              <a:t>/imagine prompt: Stressed hearts beating, livid livers processing, and anxious kidneys filtering amidst a serene, blossoming garden.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0257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В предыдущем сегменте мы говорили о важности поддержания эмоционального равновесия. Теперь давайте поглубже поговорим о том, как эмоциональные нарушения влияют на наше общее здоровье. Прикладная кинезиология открывает перед нами возможность не только понять корни эмоциональных дисбалансов, но и найти способы их исправления. Это ощутимо улучшает не только наше физическое, но и психическое благополучие. Обучение диагностике и коррекции эмоциональных нарушений в прикладной кинезиологии становится необходимым шагом для развития практических навыков в этой области.</a:t>
            </a:r>
          </a:p>
          <a:p>
            <a:r>
              <a:t>/imagine prompt: Balanced emotions breathing, books swirling, unexpected cosmic background.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4893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В представленном сегменте мы сосредоточимся на развитии навыков обнаружения и работы с эмоциональным дисбалансом. Понимание этого аспекта не только увеличит эффективность взаимодействия с клиентами, но и поможет нам самим лучше понять себя и наши эмоциональные реакции. Это представляет собой уникальную возможность не только для профессионалов в данной области, но и для всех, кто стремится к гармонии и самопознанию. Важно осознать, что работа с эмоциональным дисбалансом может пролить свет на многие аспекты нашей жизни и отношений, делая нас более адаптивными и эмоционально компетентными.</a:t>
            </a:r>
          </a:p>
          <a:p>
            <a:r>
              <a:t>/imagine prompt: Balancing teacups twirling, under a starlit sky.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98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2F6-07E0-50A2-1758-D69987EBA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1CE4-420E-E432-C8F4-77A18DC83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20FC-AD89-2AEF-B625-BBAC5086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31F22-B3F3-6FAA-EB58-4390BFA2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DB8DE-8161-8329-7731-B77E1A40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107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4A55-BD51-1D3C-5563-588B5506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0D216-638A-E300-97BD-863EF2946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57FE-3DB1-68B2-02EE-9AACB543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966-2F54-17C7-4512-BC156177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A9617-C8CC-F30C-B1FC-1F02960A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264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47E69-5383-E375-075A-3C4566830E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65D5D-2AEA-C7EB-ED3D-DE552154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7169-7684-799B-7F97-69C63E55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0B30-E982-34B8-69B2-0F7C0F7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2F0-42EA-5B62-A776-3CC7E128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6604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1CAE-C5E4-6567-6D7E-701D13BB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3FA4-AC2D-8D83-24AD-16D40FE6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C7B1-1713-755C-A6AD-CCEFD44F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4EC5B-500A-A1C0-CDD9-A3956725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78B4D-BD62-785F-03F9-705E486A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6649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C077-EF6C-EF13-1E03-EEB9B3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A42BE-D52E-8D43-54E3-67131BFE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1AC47-C5FE-F360-3AC3-A3A12D9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2F7A3-EDB1-D7EC-33B1-26BA05F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FE0C-D6E2-4D3F-AFE2-FFC17244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600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AD84-AA09-1FAD-3F24-7E43BA4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46D7-7184-FF03-52B9-1024FF2F1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D3C0E-8421-8524-BEB8-471FB165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BC4AF-F424-C18F-C0CB-A7A70DBB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ABB0D-7D79-C4F1-E5DD-E10E2134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4D256-4358-B5AB-29D7-9111F7E1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19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6158-F8C7-53C9-8686-E15B45BD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B41D6-83E1-1248-AB65-07608D9E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2B65-44D7-5926-8D28-AF4CEC64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37B63-61A7-B8D7-D435-A557438FE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863EA-3A84-7F83-CE60-8F02C087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5D06-B935-7DD2-B702-CD134181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39127-B9E1-9D43-31D5-7F826F18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70044-18EA-D016-888F-8141C75F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867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EF5F-D845-D7E0-0959-09523E6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B503B-C98F-0314-9CE8-8705EDF2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BF04-8CD8-7759-AF3F-FBA3D4F3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775F4-F33D-AB89-A718-7E8C3EEA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8611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27C48-D9EA-C002-18FA-DF6808A7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DA9C7-DCDB-F6DB-3C13-2AC77F19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955CC-C836-4236-D200-77BD308A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11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1E9-6333-EE3A-6880-1F322266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D880-2FFB-C82B-A9AF-E65B9261E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40931-8F70-DEEA-28BF-B680D7E6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20DE76-DE62-9172-516D-F6FF46A9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A4EAE-6B48-A66F-756D-66B68A0F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58C5C-CB12-4D3B-24CD-6C23139F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825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51FC-4C8C-6FAA-8EB9-4A20E47A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9B1B4B-EE78-934D-375B-5C1EDA0B5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AC7DD-2C51-AF80-6A9B-4E23DD1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140A2-45A1-9763-A6E3-0D85E69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2A14-5305-E4C7-2DED-287CB4DC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B46C2-947A-4EDB-8510-F3984431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594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0365E-8D4B-F255-A895-BE3D6B68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B7161-B49D-98FD-F80A-26CF83F6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9FDA-2E07-4215-7834-E3A553D95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AD22-DB1C-664C-B4EA-341159BA782E}" type="datetimeFigureOut">
              <a:rPr lang="en-RU" smtClean="0"/>
              <a:t>05/03/2024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E60D3-DA1F-7B09-8B72-96E2B69B3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5659D-DE49-B454-5AF9-66721C59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53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Влияние эмоций на здоровье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/>
          </a:p>
          <a:p>
            <a:r>
              <a:t>Прикладная кинезиология изучает связь между эмоциями, мышечным тонусом и здоровьем.</a:t>
            </a:r>
          </a:p>
          <a:p>
            <a:r>
              <a:t>Дисбаланс в энергетической системе человека может привести к эмоциональным нарушениям.</a:t>
            </a:r>
          </a:p>
          <a:p>
            <a:r>
              <a:t>Эмоции, такие как страх, тревога, депрессия и гнев, могут возникнуть из-за различных причин.</a:t>
            </a:r>
          </a:p>
          <a:p>
            <a:r>
              <a:t>Важно понимать влияние эмоций на физическое и эмоциональное благополучие.</a:t>
            </a:r>
          </a:p>
        </p:txBody>
      </p: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73" name="Rectangle 1072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76" name="Picture 107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2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Влияние эмоций на организм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/>
          </a:p>
          <a:p>
            <a:r>
              <a:t>Эмоциональные дисфункции могут влиять на работу внутренних органов и систем организма.</a:t>
            </a:r>
          </a:p>
          <a:p>
            <a:r>
              <a:t>Напряжение, стресс, апатия и депрессия могут быть последствиями эмоциональных расстройств.</a:t>
            </a:r>
          </a:p>
          <a:p>
            <a:r>
              <a:t>Эмоции часто связаны с определенными частями тела, что может повлиять на работу внутренних органов.</a:t>
            </a:r>
          </a:p>
          <a:p>
            <a:r>
              <a:t>Отдельные органы, такие как сердце, печень и почки, могут реагировать на эмоциональные переживания, вызывая функциональные расстройства и заболевания.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73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Значимость изучения эмоциональных нарушений в прикладной кинезиологии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/>
          </a:p>
          <a:p>
            <a:r>
              <a:t>Эмоциональные нарушения влияют на общее состояние здоровья</a:t>
            </a:r>
          </a:p>
          <a:p>
            <a:r>
              <a:t>Прикладная кинезиология позволяет понять и корректировать эмоциональные дисбалансы</a:t>
            </a:r>
          </a:p>
          <a:p>
            <a:r>
              <a:t>Диагностика и коррекция эмоционального дисбаланса улучшают физическое и психическое благополучие</a:t>
            </a:r>
          </a:p>
          <a:p>
            <a:r>
              <a:t>Обучение диагностике и коррекции эмоциональных нарушений помогает развивать соответствующие методы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15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Работа с эмоциональным дисбалансом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/>
          </a:p>
          <a:p>
            <a:r>
              <a:t>Развитие навыков обнаружения эмоционального дисбаланса</a:t>
            </a:r>
          </a:p>
          <a:p>
            <a:r>
              <a:t>Повышение эффективности работы с клиентами</a:t>
            </a:r>
          </a:p>
          <a:p>
            <a:r>
              <a:t>Лучше понимание себя и эмоциональных реакций</a:t>
            </a:r>
          </a:p>
          <a:p>
            <a:r>
              <a:t>Уникальная возможность для специалистов и всех, стремящихся к гармонии и самопознанию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8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" id="{AFF7A834-C0F3-B943-BB34-55E930F62772}" vid="{E1BB68AE-57DF-3B4B-9838-BDED8784A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640</Words>
  <Application>Microsoft Office PowerPoint</Application>
  <PresentationFormat>Широкоэкранный</PresentationFormat>
  <Paragraphs>40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Влияние эмоций на здоровье</vt:lpstr>
      <vt:lpstr>Влияние эмоций на организм</vt:lpstr>
      <vt:lpstr>Значимость изучения эмоциональных нарушений в прикладной кинезиологии</vt:lpstr>
      <vt:lpstr>Работа с эмоциональным дисбалансом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Николай Волосянков</dc:creator>
  <cp:lastModifiedBy>Максим Юнусов</cp:lastModifiedBy>
  <cp:revision>11</cp:revision>
  <dcterms:created xsi:type="dcterms:W3CDTF">2023-09-15T12:26:55Z</dcterms:created>
  <dcterms:modified xsi:type="dcterms:W3CDTF">2024-05-03T10:05:57Z</dcterms:modified>
</cp:coreProperties>
</file>